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97" autoAdjust="0"/>
    <p:restoredTop sz="95494" autoAdjust="0"/>
  </p:normalViewPr>
  <p:slideViewPr>
    <p:cSldViewPr>
      <p:cViewPr>
        <p:scale>
          <a:sx n="66" d="100"/>
          <a:sy n="66" d="100"/>
        </p:scale>
        <p:origin x="1998" y="47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CB69F-76E4-4DFD-A126-F4707A2C45C7}" type="datetimeFigureOut">
              <a:rPr lang="ko-KR" altLang="en-US" smtClean="0"/>
              <a:t>2018-02-14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FCC69-7F53-4CE8-8928-AC940BE9BF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50012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CB69F-76E4-4DFD-A126-F4707A2C45C7}" type="datetimeFigureOut">
              <a:rPr lang="ko-KR" altLang="en-US" smtClean="0"/>
              <a:t>2018-02-14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FCC69-7F53-4CE8-8928-AC940BE9BF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34847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CB69F-76E4-4DFD-A126-F4707A2C45C7}" type="datetimeFigureOut">
              <a:rPr lang="ko-KR" altLang="en-US" smtClean="0"/>
              <a:t>2018-02-14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FCC69-7F53-4CE8-8928-AC940BE9BF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84021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CB69F-76E4-4DFD-A126-F4707A2C45C7}" type="datetimeFigureOut">
              <a:rPr lang="ko-KR" altLang="en-US" smtClean="0"/>
              <a:t>2018-02-14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FCC69-7F53-4CE8-8928-AC940BE9BF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3952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CB69F-76E4-4DFD-A126-F4707A2C45C7}" type="datetimeFigureOut">
              <a:rPr lang="ko-KR" altLang="en-US" smtClean="0"/>
              <a:t>2018-02-14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FCC69-7F53-4CE8-8928-AC940BE9BF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5700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CB69F-76E4-4DFD-A126-F4707A2C45C7}" type="datetimeFigureOut">
              <a:rPr lang="ko-KR" altLang="en-US" smtClean="0"/>
              <a:t>2018-02-14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FCC69-7F53-4CE8-8928-AC940BE9BF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568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CB69F-76E4-4DFD-A126-F4707A2C45C7}" type="datetimeFigureOut">
              <a:rPr lang="ko-KR" altLang="en-US" smtClean="0"/>
              <a:t>2018-02-14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FCC69-7F53-4CE8-8928-AC940BE9BF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22248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CB69F-76E4-4DFD-A126-F4707A2C45C7}" type="datetimeFigureOut">
              <a:rPr lang="ko-KR" altLang="en-US" smtClean="0"/>
              <a:t>2018-02-14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FCC69-7F53-4CE8-8928-AC940BE9BF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1700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CB69F-76E4-4DFD-A126-F4707A2C45C7}" type="datetimeFigureOut">
              <a:rPr lang="ko-KR" altLang="en-US" smtClean="0"/>
              <a:t>2018-02-14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FCC69-7F53-4CE8-8928-AC940BE9BF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63700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CB69F-76E4-4DFD-A126-F4707A2C45C7}" type="datetimeFigureOut">
              <a:rPr lang="ko-KR" altLang="en-US" smtClean="0"/>
              <a:t>2018-02-14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FCC69-7F53-4CE8-8928-AC940BE9BF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787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CB69F-76E4-4DFD-A126-F4707A2C45C7}" type="datetimeFigureOut">
              <a:rPr lang="ko-KR" altLang="en-US" smtClean="0"/>
              <a:t>2018-02-14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FCC69-7F53-4CE8-8928-AC940BE9BF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50611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0CB69F-76E4-4DFD-A126-F4707A2C45C7}" type="datetimeFigureOut">
              <a:rPr lang="ko-KR" altLang="en-US" smtClean="0"/>
              <a:t>2018-02-14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FCC69-7F53-4CE8-8928-AC940BE9BF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9884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277634" y="2003666"/>
            <a:ext cx="891099" cy="55294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sz="1050" dirty="0" smtClean="0">
                <a:solidFill>
                  <a:sysClr val="windowText" lastClr="000000"/>
                </a:solidFill>
              </a:rPr>
              <a:t>이민형</a:t>
            </a:r>
            <a:r>
              <a:rPr lang="en-US" altLang="ko-KR" sz="1050" dirty="0" smtClean="0">
                <a:solidFill>
                  <a:sysClr val="windowText" lastClr="000000"/>
                </a:solidFill>
              </a:rPr>
              <a:t>CP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2168733" y="2003666"/>
            <a:ext cx="891099" cy="552948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50" dirty="0">
              <a:solidFill>
                <a:sysClr val="windowText" lastClr="000000"/>
              </a:solidFill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3059832" y="2003666"/>
            <a:ext cx="891099" cy="552948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50" dirty="0">
              <a:solidFill>
                <a:sysClr val="windowText" lastClr="000000"/>
              </a:solidFill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3950931" y="2003666"/>
            <a:ext cx="891099" cy="552948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sz="1050" dirty="0">
                <a:solidFill>
                  <a:sysClr val="windowText" lastClr="000000"/>
                </a:solidFill>
              </a:rPr>
              <a:t>공유</a:t>
            </a:r>
            <a:r>
              <a:rPr lang="en-US" altLang="ko-KR" sz="1050" dirty="0">
                <a:solidFill>
                  <a:sysClr val="windowText" lastClr="000000"/>
                </a:solidFill>
              </a:rPr>
              <a:t>PC</a:t>
            </a:r>
            <a:endParaRPr lang="ko-KR" altLang="en-US" sz="1050" dirty="0">
              <a:solidFill>
                <a:sysClr val="windowText" lastClr="000000"/>
              </a:solidFill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1277634" y="2825828"/>
            <a:ext cx="891099" cy="55294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sz="1050" dirty="0" smtClean="0">
                <a:solidFill>
                  <a:sysClr val="windowText" lastClr="000000"/>
                </a:solidFill>
              </a:rPr>
              <a:t>권주희</a:t>
            </a:r>
            <a:r>
              <a:rPr lang="en-US" altLang="ko-KR" sz="1050" dirty="0" smtClean="0">
                <a:solidFill>
                  <a:sysClr val="windowText" lastClr="000000"/>
                </a:solidFill>
              </a:rPr>
              <a:t>CP</a:t>
            </a:r>
            <a:endParaRPr lang="en-US" altLang="ko-KR" sz="1050" dirty="0">
              <a:solidFill>
                <a:sysClr val="windowText" lastClr="000000"/>
              </a:solidFill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2168733" y="2825828"/>
            <a:ext cx="891099" cy="55294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sz="1050" dirty="0" smtClean="0">
                <a:solidFill>
                  <a:sysClr val="windowText" lastClr="000000"/>
                </a:solidFill>
              </a:rPr>
              <a:t>정혜진</a:t>
            </a:r>
            <a:r>
              <a:rPr lang="en-US" altLang="ko-KR" sz="1050" dirty="0" smtClean="0">
                <a:solidFill>
                  <a:sysClr val="windowText" lastClr="000000"/>
                </a:solidFill>
              </a:rPr>
              <a:t>CP</a:t>
            </a:r>
            <a:endParaRPr lang="ko-KR" altLang="en-US" sz="1050" dirty="0">
              <a:solidFill>
                <a:sysClr val="windowText" lastClr="000000"/>
              </a:solidFill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3059832" y="2825828"/>
            <a:ext cx="891099" cy="552948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altLang="ko-KR" sz="1050" dirty="0">
              <a:solidFill>
                <a:sysClr val="windowText" lastClr="000000"/>
              </a:solidFill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3950931" y="2825828"/>
            <a:ext cx="891099" cy="552948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50" dirty="0">
              <a:solidFill>
                <a:sysClr val="windowText" lastClr="000000"/>
              </a:solidFill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386535" y="2825828"/>
            <a:ext cx="891099" cy="55294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sz="1050" dirty="0" smtClean="0">
                <a:solidFill>
                  <a:sysClr val="windowText" lastClr="000000"/>
                </a:solidFill>
              </a:rPr>
              <a:t>신성민 </a:t>
            </a:r>
            <a:r>
              <a:rPr lang="en-US" altLang="ko-KR" sz="1050" dirty="0">
                <a:solidFill>
                  <a:sysClr val="windowText" lastClr="000000"/>
                </a:solidFill>
              </a:rPr>
              <a:t>IP</a:t>
            </a:r>
            <a:endParaRPr lang="ko-KR" altLang="en-US" sz="1050" dirty="0">
              <a:solidFill>
                <a:sysClr val="windowText" lastClr="000000"/>
              </a:solidFill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1277634" y="3378776"/>
            <a:ext cx="891099" cy="55294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sz="1050" dirty="0" err="1">
                <a:solidFill>
                  <a:sysClr val="windowText" lastClr="000000"/>
                </a:solidFill>
              </a:rPr>
              <a:t>최자운</a:t>
            </a:r>
            <a:r>
              <a:rPr lang="en-US" altLang="ko-KR" sz="1050" dirty="0" smtClean="0">
                <a:solidFill>
                  <a:sysClr val="windowText" lastClr="000000"/>
                </a:solidFill>
              </a:rPr>
              <a:t>CP</a:t>
            </a:r>
            <a:endParaRPr lang="en-US" altLang="ko-KR" sz="1050" dirty="0">
              <a:solidFill>
                <a:sysClr val="windowText" lastClr="000000"/>
              </a:solidFill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2168733" y="3378776"/>
            <a:ext cx="891099" cy="55294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sz="1050" dirty="0" smtClean="0">
                <a:solidFill>
                  <a:sysClr val="windowText" lastClr="000000"/>
                </a:solidFill>
              </a:rPr>
              <a:t>김미래</a:t>
            </a:r>
            <a:r>
              <a:rPr lang="en-US" altLang="ko-KR" sz="1050" dirty="0" smtClean="0">
                <a:solidFill>
                  <a:sysClr val="windowText" lastClr="000000"/>
                </a:solidFill>
              </a:rPr>
              <a:t>CP</a:t>
            </a:r>
            <a:endParaRPr lang="ko-KR" altLang="en-US" sz="1050" dirty="0">
              <a:solidFill>
                <a:sysClr val="windowText" lastClr="000000"/>
              </a:solidFill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3059832" y="3378776"/>
            <a:ext cx="891099" cy="55294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sz="1050" dirty="0">
                <a:solidFill>
                  <a:sysClr val="windowText" lastClr="000000"/>
                </a:solidFill>
              </a:rPr>
              <a:t>홍세은</a:t>
            </a:r>
            <a:r>
              <a:rPr lang="en-US" altLang="ko-KR" sz="1050" dirty="0" smtClean="0">
                <a:solidFill>
                  <a:sysClr val="windowText" lastClr="000000"/>
                </a:solidFill>
              </a:rPr>
              <a:t>CP</a:t>
            </a:r>
            <a:endParaRPr lang="en-US" altLang="ko-KR" sz="1050" dirty="0">
              <a:solidFill>
                <a:sysClr val="windowText" lastClr="000000"/>
              </a:solidFill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3950931" y="3378776"/>
            <a:ext cx="891099" cy="55294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sz="1050" dirty="0">
                <a:solidFill>
                  <a:sysClr val="windowText" lastClr="000000"/>
                </a:solidFill>
              </a:rPr>
              <a:t>유미선</a:t>
            </a:r>
            <a:r>
              <a:rPr lang="en-US" altLang="ko-KR" sz="1050" dirty="0">
                <a:solidFill>
                  <a:sysClr val="windowText" lastClr="000000"/>
                </a:solidFill>
              </a:rPr>
              <a:t>CP</a:t>
            </a:r>
          </a:p>
        </p:txBody>
      </p:sp>
      <p:sp>
        <p:nvSpPr>
          <p:cNvPr id="21" name="직사각형 20"/>
          <p:cNvSpPr/>
          <p:nvPr/>
        </p:nvSpPr>
        <p:spPr>
          <a:xfrm>
            <a:off x="1277634" y="4208197"/>
            <a:ext cx="891099" cy="552948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50" dirty="0">
              <a:solidFill>
                <a:sysClr val="windowText" lastClr="000000"/>
              </a:solidFill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2168733" y="4208197"/>
            <a:ext cx="891099" cy="55294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sz="1050" dirty="0">
                <a:solidFill>
                  <a:sysClr val="windowText" lastClr="000000"/>
                </a:solidFill>
              </a:rPr>
              <a:t>전정현</a:t>
            </a:r>
            <a:r>
              <a:rPr lang="en-US" altLang="ko-KR" sz="1050" dirty="0">
                <a:solidFill>
                  <a:sysClr val="windowText" lastClr="000000"/>
                </a:solidFill>
              </a:rPr>
              <a:t>CP</a:t>
            </a:r>
            <a:endParaRPr lang="ko-KR" altLang="en-US" sz="1050" dirty="0">
              <a:solidFill>
                <a:sysClr val="windowText" lastClr="000000"/>
              </a:solidFill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3059832" y="4208197"/>
            <a:ext cx="891099" cy="55294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sz="1050" dirty="0">
                <a:solidFill>
                  <a:sysClr val="windowText" lastClr="000000"/>
                </a:solidFill>
              </a:rPr>
              <a:t>성경은</a:t>
            </a:r>
            <a:r>
              <a:rPr lang="en-US" altLang="ko-KR" sz="1050" dirty="0" smtClean="0">
                <a:solidFill>
                  <a:sysClr val="windowText" lastClr="000000"/>
                </a:solidFill>
              </a:rPr>
              <a:t>CP</a:t>
            </a:r>
            <a:endParaRPr lang="en-US" altLang="ko-KR" sz="1050" dirty="0">
              <a:solidFill>
                <a:sysClr val="windowText" lastClr="000000"/>
              </a:solidFill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3950931" y="4208197"/>
            <a:ext cx="891099" cy="55294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sz="1050" dirty="0">
                <a:solidFill>
                  <a:sysClr val="windowText" lastClr="000000"/>
                </a:solidFill>
              </a:rPr>
              <a:t>최영진</a:t>
            </a:r>
            <a:r>
              <a:rPr lang="en-US" altLang="ko-KR" sz="1050" dirty="0">
                <a:solidFill>
                  <a:sysClr val="windowText" lastClr="000000"/>
                </a:solidFill>
              </a:rPr>
              <a:t>CP</a:t>
            </a:r>
            <a:endParaRPr lang="en-US" altLang="ko-KR" sz="1050" dirty="0">
              <a:solidFill>
                <a:sysClr val="windowText" lastClr="000000"/>
              </a:solidFill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386535" y="4208197"/>
            <a:ext cx="729081" cy="98134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sz="1050" dirty="0">
                <a:solidFill>
                  <a:sysClr val="windowText" lastClr="000000"/>
                </a:solidFill>
              </a:rPr>
              <a:t>주원경</a:t>
            </a:r>
            <a:r>
              <a:rPr lang="en-US" altLang="ko-KR" sz="1050" dirty="0">
                <a:solidFill>
                  <a:sysClr val="windowText" lastClr="000000"/>
                </a:solidFill>
              </a:rPr>
              <a:t>SP</a:t>
            </a:r>
          </a:p>
        </p:txBody>
      </p:sp>
      <p:sp>
        <p:nvSpPr>
          <p:cNvPr id="27" name="직사각형 26"/>
          <p:cNvSpPr/>
          <p:nvPr/>
        </p:nvSpPr>
        <p:spPr>
          <a:xfrm>
            <a:off x="1277634" y="4761145"/>
            <a:ext cx="891099" cy="55294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sz="1050" dirty="0">
                <a:solidFill>
                  <a:sysClr val="windowText" lastClr="000000"/>
                </a:solidFill>
              </a:rPr>
              <a:t>김용무</a:t>
            </a:r>
            <a:r>
              <a:rPr lang="en-US" altLang="ko-KR" sz="1050" dirty="0">
                <a:solidFill>
                  <a:sysClr val="windowText" lastClr="000000"/>
                </a:solidFill>
              </a:rPr>
              <a:t>CP</a:t>
            </a:r>
            <a:endParaRPr lang="ko-KR" altLang="en-US" sz="1050" dirty="0">
              <a:solidFill>
                <a:sysClr val="windowText" lastClr="000000"/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2168733" y="4761145"/>
            <a:ext cx="891099" cy="55294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sz="1050" dirty="0" err="1" smtClean="0">
                <a:solidFill>
                  <a:sysClr val="windowText" lastClr="000000"/>
                </a:solidFill>
              </a:rPr>
              <a:t>이지혜</a:t>
            </a:r>
            <a:r>
              <a:rPr lang="en-US" altLang="ko-KR" sz="1050" dirty="0" smtClean="0">
                <a:solidFill>
                  <a:sysClr val="windowText" lastClr="000000"/>
                </a:solidFill>
              </a:rPr>
              <a:t>CP</a:t>
            </a:r>
            <a:endParaRPr lang="ko-KR" altLang="en-US" sz="1050" dirty="0">
              <a:solidFill>
                <a:sysClr val="windowText" lastClr="000000"/>
              </a:solidFill>
            </a:endParaRPr>
          </a:p>
        </p:txBody>
      </p:sp>
      <p:sp>
        <p:nvSpPr>
          <p:cNvPr id="29" name="직사각형 28"/>
          <p:cNvSpPr/>
          <p:nvPr/>
        </p:nvSpPr>
        <p:spPr>
          <a:xfrm>
            <a:off x="3059832" y="4761145"/>
            <a:ext cx="891099" cy="55294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sz="1050" dirty="0">
                <a:solidFill>
                  <a:sysClr val="windowText" lastClr="000000"/>
                </a:solidFill>
              </a:rPr>
              <a:t>이미연</a:t>
            </a:r>
            <a:r>
              <a:rPr lang="en-US" altLang="ko-KR" sz="1050" dirty="0" smtClean="0">
                <a:solidFill>
                  <a:sysClr val="windowText" lastClr="000000"/>
                </a:solidFill>
              </a:rPr>
              <a:t>CP</a:t>
            </a:r>
            <a:endParaRPr lang="en-US" altLang="ko-KR" sz="1050" dirty="0">
              <a:solidFill>
                <a:sysClr val="windowText" lastClr="000000"/>
              </a:solidFill>
            </a:endParaRPr>
          </a:p>
        </p:txBody>
      </p:sp>
      <p:sp>
        <p:nvSpPr>
          <p:cNvPr id="30" name="직사각형 29"/>
          <p:cNvSpPr/>
          <p:nvPr/>
        </p:nvSpPr>
        <p:spPr>
          <a:xfrm>
            <a:off x="3950931" y="4761145"/>
            <a:ext cx="891099" cy="55294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sz="1050" dirty="0" smtClean="0">
                <a:solidFill>
                  <a:sysClr val="windowText" lastClr="000000"/>
                </a:solidFill>
              </a:rPr>
              <a:t>김지연</a:t>
            </a:r>
            <a:r>
              <a:rPr lang="en-US" altLang="ko-KR" sz="1050" dirty="0" smtClean="0">
                <a:solidFill>
                  <a:sysClr val="windowText" lastClr="000000"/>
                </a:solidFill>
              </a:rPr>
              <a:t>CP</a:t>
            </a:r>
            <a:endParaRPr lang="en-US" altLang="ko-KR" sz="1050" dirty="0">
              <a:solidFill>
                <a:sysClr val="windowText" lastClr="000000"/>
              </a:solidFill>
            </a:endParaRPr>
          </a:p>
        </p:txBody>
      </p:sp>
      <p:sp>
        <p:nvSpPr>
          <p:cNvPr id="32" name="직사각형 31"/>
          <p:cNvSpPr/>
          <p:nvPr/>
        </p:nvSpPr>
        <p:spPr>
          <a:xfrm>
            <a:off x="1277634" y="5583307"/>
            <a:ext cx="891099" cy="55294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sz="1050" dirty="0" smtClean="0">
                <a:solidFill>
                  <a:sysClr val="windowText" lastClr="000000"/>
                </a:solidFill>
              </a:rPr>
              <a:t>박경민</a:t>
            </a:r>
            <a:r>
              <a:rPr lang="en-US" altLang="ko-KR" sz="1050" dirty="0" smtClean="0">
                <a:solidFill>
                  <a:sysClr val="windowText" lastClr="000000"/>
                </a:solidFill>
              </a:rPr>
              <a:t>CP</a:t>
            </a:r>
            <a:endParaRPr lang="en-US" altLang="ko-KR" sz="1050" dirty="0">
              <a:solidFill>
                <a:sysClr val="windowText" lastClr="000000"/>
              </a:solidFill>
            </a:endParaRPr>
          </a:p>
        </p:txBody>
      </p:sp>
      <p:sp>
        <p:nvSpPr>
          <p:cNvPr id="33" name="직사각형 32"/>
          <p:cNvSpPr/>
          <p:nvPr/>
        </p:nvSpPr>
        <p:spPr>
          <a:xfrm>
            <a:off x="2168733" y="5583307"/>
            <a:ext cx="891099" cy="55294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sz="1050" dirty="0" err="1">
                <a:solidFill>
                  <a:sysClr val="windowText" lastClr="000000"/>
                </a:solidFill>
              </a:rPr>
              <a:t>박나형</a:t>
            </a:r>
            <a:r>
              <a:rPr lang="en-US" altLang="ko-KR" sz="1050" dirty="0" smtClean="0">
                <a:solidFill>
                  <a:sysClr val="windowText" lastClr="000000"/>
                </a:solidFill>
              </a:rPr>
              <a:t>CP</a:t>
            </a:r>
            <a:endParaRPr lang="en-US" altLang="ko-KR" sz="1050" dirty="0">
              <a:solidFill>
                <a:sysClr val="windowText" lastClr="000000"/>
              </a:solidFill>
            </a:endParaRPr>
          </a:p>
        </p:txBody>
      </p:sp>
      <p:sp>
        <p:nvSpPr>
          <p:cNvPr id="34" name="직사각형 33"/>
          <p:cNvSpPr/>
          <p:nvPr/>
        </p:nvSpPr>
        <p:spPr>
          <a:xfrm>
            <a:off x="3059832" y="5583307"/>
            <a:ext cx="891099" cy="55294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sz="1050">
                <a:solidFill>
                  <a:sysClr val="windowText" lastClr="000000"/>
                </a:solidFill>
              </a:rPr>
              <a:t>우정화</a:t>
            </a:r>
            <a:r>
              <a:rPr lang="en-US" altLang="ko-KR" sz="1050">
                <a:solidFill>
                  <a:sysClr val="windowText" lastClr="000000"/>
                </a:solidFill>
              </a:rPr>
              <a:t>CP</a:t>
            </a:r>
            <a:endParaRPr lang="en-US" altLang="ko-KR" sz="1050" dirty="0">
              <a:solidFill>
                <a:sysClr val="windowText" lastClr="000000"/>
              </a:solidFill>
            </a:endParaRPr>
          </a:p>
        </p:txBody>
      </p:sp>
      <p:sp>
        <p:nvSpPr>
          <p:cNvPr id="35" name="직사각형 34"/>
          <p:cNvSpPr/>
          <p:nvPr/>
        </p:nvSpPr>
        <p:spPr>
          <a:xfrm>
            <a:off x="3950931" y="5583307"/>
            <a:ext cx="891099" cy="55294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sz="1050" dirty="0">
                <a:solidFill>
                  <a:sysClr val="windowText" lastClr="000000"/>
                </a:solidFill>
              </a:rPr>
              <a:t>이보람</a:t>
            </a:r>
            <a:r>
              <a:rPr lang="en-US" altLang="ko-KR" sz="1050" dirty="0">
                <a:solidFill>
                  <a:sysClr val="windowText" lastClr="000000"/>
                </a:solidFill>
              </a:rPr>
              <a:t>CP </a:t>
            </a:r>
          </a:p>
        </p:txBody>
      </p:sp>
      <p:sp>
        <p:nvSpPr>
          <p:cNvPr id="36" name="직사각형 35"/>
          <p:cNvSpPr/>
          <p:nvPr/>
        </p:nvSpPr>
        <p:spPr>
          <a:xfrm>
            <a:off x="386535" y="5583307"/>
            <a:ext cx="891099" cy="55294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sz="1050" dirty="0">
                <a:solidFill>
                  <a:sysClr val="windowText" lastClr="000000"/>
                </a:solidFill>
              </a:rPr>
              <a:t>김세희</a:t>
            </a:r>
            <a:r>
              <a:rPr lang="en-US" altLang="ko-KR" sz="1050" dirty="0">
                <a:solidFill>
                  <a:sysClr val="windowText" lastClr="000000"/>
                </a:solidFill>
              </a:rPr>
              <a:t>IP</a:t>
            </a:r>
            <a:endParaRPr lang="ko-KR" altLang="en-US" sz="1050" dirty="0">
              <a:solidFill>
                <a:sysClr val="windowText" lastClr="000000"/>
              </a:solidFill>
            </a:endParaRPr>
          </a:p>
        </p:txBody>
      </p:sp>
      <p:sp>
        <p:nvSpPr>
          <p:cNvPr id="37" name="직사각형 36"/>
          <p:cNvSpPr/>
          <p:nvPr/>
        </p:nvSpPr>
        <p:spPr>
          <a:xfrm>
            <a:off x="251520" y="1900895"/>
            <a:ext cx="4698522" cy="1470955"/>
          </a:xfrm>
          <a:prstGeom prst="rect">
            <a:avLst/>
          </a:prstGeom>
          <a:noFill/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ko-KR" altLang="en-US" sz="1350" dirty="0"/>
          </a:p>
        </p:txBody>
      </p:sp>
      <p:sp>
        <p:nvSpPr>
          <p:cNvPr id="69" name="직사각형 68"/>
          <p:cNvSpPr/>
          <p:nvPr/>
        </p:nvSpPr>
        <p:spPr>
          <a:xfrm>
            <a:off x="2897814" y="1628800"/>
            <a:ext cx="2052228" cy="27003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sz="1200" b="1" dirty="0" err="1">
                <a:solidFill>
                  <a:sysClr val="windowText" lastClr="000000"/>
                </a:solidFill>
              </a:rPr>
              <a:t>스마트콘텐츠기획</a:t>
            </a:r>
            <a:r>
              <a:rPr lang="en-US" altLang="ko-KR" sz="1200" b="1" dirty="0">
                <a:solidFill>
                  <a:sysClr val="windowText" lastClr="000000"/>
                </a:solidFill>
              </a:rPr>
              <a:t>2</a:t>
            </a:r>
            <a:r>
              <a:rPr lang="ko-KR" altLang="en-US" sz="1200" b="1" dirty="0">
                <a:solidFill>
                  <a:sysClr val="windowText" lastClr="000000"/>
                </a:solidFill>
              </a:rPr>
              <a:t>과</a:t>
            </a:r>
          </a:p>
        </p:txBody>
      </p:sp>
      <p:sp>
        <p:nvSpPr>
          <p:cNvPr id="78" name="자유형 77"/>
          <p:cNvSpPr/>
          <p:nvPr/>
        </p:nvSpPr>
        <p:spPr>
          <a:xfrm>
            <a:off x="251520" y="3429000"/>
            <a:ext cx="4698522" cy="2834427"/>
          </a:xfrm>
          <a:custGeom>
            <a:avLst/>
            <a:gdLst>
              <a:gd name="connsiteX0" fmla="*/ 929580 w 4698522"/>
              <a:gd name="connsiteY0" fmla="*/ 0 h 2158174"/>
              <a:gd name="connsiteX1" fmla="*/ 4698522 w 4698522"/>
              <a:gd name="connsiteY1" fmla="*/ 0 h 2158174"/>
              <a:gd name="connsiteX2" fmla="*/ 4698522 w 4698522"/>
              <a:gd name="connsiteY2" fmla="*/ 2158174 h 2158174"/>
              <a:gd name="connsiteX3" fmla="*/ 929580 w 4698522"/>
              <a:gd name="connsiteY3" fmla="*/ 2158174 h 2158174"/>
              <a:gd name="connsiteX4" fmla="*/ 929580 w 4698522"/>
              <a:gd name="connsiteY4" fmla="*/ 2158173 h 2158174"/>
              <a:gd name="connsiteX5" fmla="*/ 0 w 4698522"/>
              <a:gd name="connsiteY5" fmla="*/ 2158173 h 2158174"/>
              <a:gd name="connsiteX6" fmla="*/ 0 w 4698522"/>
              <a:gd name="connsiteY6" fmla="*/ 1328344 h 2158174"/>
              <a:gd name="connsiteX7" fmla="*/ 929580 w 4698522"/>
              <a:gd name="connsiteY7" fmla="*/ 1328344 h 2158174"/>
              <a:gd name="connsiteX0" fmla="*/ 929580 w 4698522"/>
              <a:gd name="connsiteY0" fmla="*/ 0 h 2158174"/>
              <a:gd name="connsiteX1" fmla="*/ 4698522 w 4698522"/>
              <a:gd name="connsiteY1" fmla="*/ 0 h 2158174"/>
              <a:gd name="connsiteX2" fmla="*/ 4698522 w 4698522"/>
              <a:gd name="connsiteY2" fmla="*/ 2158174 h 2158174"/>
              <a:gd name="connsiteX3" fmla="*/ 929580 w 4698522"/>
              <a:gd name="connsiteY3" fmla="*/ 2158174 h 2158174"/>
              <a:gd name="connsiteX4" fmla="*/ 929580 w 4698522"/>
              <a:gd name="connsiteY4" fmla="*/ 2158173 h 2158174"/>
              <a:gd name="connsiteX5" fmla="*/ 0 w 4698522"/>
              <a:gd name="connsiteY5" fmla="*/ 2158173 h 2158174"/>
              <a:gd name="connsiteX6" fmla="*/ 0 w 4698522"/>
              <a:gd name="connsiteY6" fmla="*/ 1328344 h 2158174"/>
              <a:gd name="connsiteX7" fmla="*/ 952440 w 4698522"/>
              <a:gd name="connsiteY7" fmla="*/ 1572027 h 2158174"/>
              <a:gd name="connsiteX8" fmla="*/ 929580 w 4698522"/>
              <a:gd name="connsiteY8" fmla="*/ 0 h 2158174"/>
              <a:gd name="connsiteX0" fmla="*/ 929580 w 4698522"/>
              <a:gd name="connsiteY0" fmla="*/ 0 h 2158174"/>
              <a:gd name="connsiteX1" fmla="*/ 4698522 w 4698522"/>
              <a:gd name="connsiteY1" fmla="*/ 0 h 2158174"/>
              <a:gd name="connsiteX2" fmla="*/ 4698522 w 4698522"/>
              <a:gd name="connsiteY2" fmla="*/ 2158174 h 2158174"/>
              <a:gd name="connsiteX3" fmla="*/ 929580 w 4698522"/>
              <a:gd name="connsiteY3" fmla="*/ 2158174 h 2158174"/>
              <a:gd name="connsiteX4" fmla="*/ 929580 w 4698522"/>
              <a:gd name="connsiteY4" fmla="*/ 2158173 h 2158174"/>
              <a:gd name="connsiteX5" fmla="*/ 0 w 4698522"/>
              <a:gd name="connsiteY5" fmla="*/ 2158173 h 2158174"/>
              <a:gd name="connsiteX6" fmla="*/ 0 w 4698522"/>
              <a:gd name="connsiteY6" fmla="*/ 1328344 h 2158174"/>
              <a:gd name="connsiteX7" fmla="*/ 952440 w 4698522"/>
              <a:gd name="connsiteY7" fmla="*/ 1547852 h 2158174"/>
              <a:gd name="connsiteX8" fmla="*/ 929580 w 4698522"/>
              <a:gd name="connsiteY8" fmla="*/ 0 h 2158174"/>
              <a:gd name="connsiteX0" fmla="*/ 929580 w 4698522"/>
              <a:gd name="connsiteY0" fmla="*/ 0 h 2158174"/>
              <a:gd name="connsiteX1" fmla="*/ 4698522 w 4698522"/>
              <a:gd name="connsiteY1" fmla="*/ 0 h 2158174"/>
              <a:gd name="connsiteX2" fmla="*/ 4698522 w 4698522"/>
              <a:gd name="connsiteY2" fmla="*/ 2158174 h 2158174"/>
              <a:gd name="connsiteX3" fmla="*/ 929580 w 4698522"/>
              <a:gd name="connsiteY3" fmla="*/ 2158174 h 2158174"/>
              <a:gd name="connsiteX4" fmla="*/ 929580 w 4698522"/>
              <a:gd name="connsiteY4" fmla="*/ 2158173 h 2158174"/>
              <a:gd name="connsiteX5" fmla="*/ 0 w 4698522"/>
              <a:gd name="connsiteY5" fmla="*/ 2158173 h 2158174"/>
              <a:gd name="connsiteX6" fmla="*/ 0 w 4698522"/>
              <a:gd name="connsiteY6" fmla="*/ 1328344 h 2158174"/>
              <a:gd name="connsiteX7" fmla="*/ 958790 w 4698522"/>
              <a:gd name="connsiteY7" fmla="*/ 1547852 h 2158174"/>
              <a:gd name="connsiteX8" fmla="*/ 929580 w 4698522"/>
              <a:gd name="connsiteY8" fmla="*/ 0 h 2158174"/>
              <a:gd name="connsiteX0" fmla="*/ 929580 w 4698522"/>
              <a:gd name="connsiteY0" fmla="*/ 0 h 2158174"/>
              <a:gd name="connsiteX1" fmla="*/ 4698522 w 4698522"/>
              <a:gd name="connsiteY1" fmla="*/ 0 h 2158174"/>
              <a:gd name="connsiteX2" fmla="*/ 4698522 w 4698522"/>
              <a:gd name="connsiteY2" fmla="*/ 2158174 h 2158174"/>
              <a:gd name="connsiteX3" fmla="*/ 929580 w 4698522"/>
              <a:gd name="connsiteY3" fmla="*/ 2158174 h 2158174"/>
              <a:gd name="connsiteX4" fmla="*/ 929580 w 4698522"/>
              <a:gd name="connsiteY4" fmla="*/ 2158173 h 2158174"/>
              <a:gd name="connsiteX5" fmla="*/ 0 w 4698522"/>
              <a:gd name="connsiteY5" fmla="*/ 2158173 h 2158174"/>
              <a:gd name="connsiteX6" fmla="*/ 0 w 4698522"/>
              <a:gd name="connsiteY6" fmla="*/ 1328344 h 2158174"/>
              <a:gd name="connsiteX7" fmla="*/ 946090 w 4698522"/>
              <a:gd name="connsiteY7" fmla="*/ 1547852 h 2158174"/>
              <a:gd name="connsiteX8" fmla="*/ 929580 w 4698522"/>
              <a:gd name="connsiteY8" fmla="*/ 0 h 2158174"/>
              <a:gd name="connsiteX0" fmla="*/ 929580 w 4698522"/>
              <a:gd name="connsiteY0" fmla="*/ 0 h 2158174"/>
              <a:gd name="connsiteX1" fmla="*/ 4698522 w 4698522"/>
              <a:gd name="connsiteY1" fmla="*/ 0 h 2158174"/>
              <a:gd name="connsiteX2" fmla="*/ 4698522 w 4698522"/>
              <a:gd name="connsiteY2" fmla="*/ 2158174 h 2158174"/>
              <a:gd name="connsiteX3" fmla="*/ 929580 w 4698522"/>
              <a:gd name="connsiteY3" fmla="*/ 2158174 h 2158174"/>
              <a:gd name="connsiteX4" fmla="*/ 929580 w 4698522"/>
              <a:gd name="connsiteY4" fmla="*/ 2158173 h 2158174"/>
              <a:gd name="connsiteX5" fmla="*/ 0 w 4698522"/>
              <a:gd name="connsiteY5" fmla="*/ 2158173 h 2158174"/>
              <a:gd name="connsiteX6" fmla="*/ 0 w 4698522"/>
              <a:gd name="connsiteY6" fmla="*/ 1328344 h 2158174"/>
              <a:gd name="connsiteX7" fmla="*/ 958790 w 4698522"/>
              <a:gd name="connsiteY7" fmla="*/ 1552687 h 2158174"/>
              <a:gd name="connsiteX8" fmla="*/ 929580 w 4698522"/>
              <a:gd name="connsiteY8" fmla="*/ 0 h 2158174"/>
              <a:gd name="connsiteX0" fmla="*/ 929580 w 4698522"/>
              <a:gd name="connsiteY0" fmla="*/ 0 h 2158174"/>
              <a:gd name="connsiteX1" fmla="*/ 4698522 w 4698522"/>
              <a:gd name="connsiteY1" fmla="*/ 0 h 2158174"/>
              <a:gd name="connsiteX2" fmla="*/ 4698522 w 4698522"/>
              <a:gd name="connsiteY2" fmla="*/ 2158174 h 2158174"/>
              <a:gd name="connsiteX3" fmla="*/ 929580 w 4698522"/>
              <a:gd name="connsiteY3" fmla="*/ 2158174 h 2158174"/>
              <a:gd name="connsiteX4" fmla="*/ 929580 w 4698522"/>
              <a:gd name="connsiteY4" fmla="*/ 2158173 h 2158174"/>
              <a:gd name="connsiteX5" fmla="*/ 0 w 4698522"/>
              <a:gd name="connsiteY5" fmla="*/ 2158173 h 2158174"/>
              <a:gd name="connsiteX6" fmla="*/ 19050 w 4698522"/>
              <a:gd name="connsiteY6" fmla="*/ 1550753 h 2158174"/>
              <a:gd name="connsiteX7" fmla="*/ 958790 w 4698522"/>
              <a:gd name="connsiteY7" fmla="*/ 1552687 h 2158174"/>
              <a:gd name="connsiteX8" fmla="*/ 929580 w 4698522"/>
              <a:gd name="connsiteY8" fmla="*/ 0 h 2158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698522" h="2158174">
                <a:moveTo>
                  <a:pt x="929580" y="0"/>
                </a:moveTo>
                <a:lnTo>
                  <a:pt x="4698522" y="0"/>
                </a:lnTo>
                <a:lnTo>
                  <a:pt x="4698522" y="2158174"/>
                </a:lnTo>
                <a:lnTo>
                  <a:pt x="929580" y="2158174"/>
                </a:lnTo>
                <a:lnTo>
                  <a:pt x="929580" y="2158173"/>
                </a:lnTo>
                <a:lnTo>
                  <a:pt x="0" y="2158173"/>
                </a:lnTo>
                <a:lnTo>
                  <a:pt x="19050" y="1550753"/>
                </a:lnTo>
                <a:lnTo>
                  <a:pt x="958790" y="1552687"/>
                </a:lnTo>
                <a:cubicBezTo>
                  <a:pt x="958790" y="1109906"/>
                  <a:pt x="929580" y="442781"/>
                  <a:pt x="929580" y="0"/>
                </a:cubicBezTo>
                <a:close/>
              </a:path>
            </a:pathLst>
          </a:custGeom>
          <a:noFill/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ko-KR" altLang="en-US" sz="1350" dirty="0"/>
          </a:p>
        </p:txBody>
      </p:sp>
      <p:sp>
        <p:nvSpPr>
          <p:cNvPr id="71" name="직사각형 70"/>
          <p:cNvSpPr/>
          <p:nvPr/>
        </p:nvSpPr>
        <p:spPr>
          <a:xfrm>
            <a:off x="2897814" y="6263019"/>
            <a:ext cx="2052228" cy="27003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sz="1200" b="1" dirty="0" err="1">
                <a:solidFill>
                  <a:sysClr val="windowText" lastClr="000000"/>
                </a:solidFill>
              </a:rPr>
              <a:t>스마트콘텐츠기획</a:t>
            </a:r>
            <a:r>
              <a:rPr lang="en-US" altLang="ko-KR" sz="1200" b="1" dirty="0">
                <a:solidFill>
                  <a:sysClr val="windowText" lastClr="000000"/>
                </a:solidFill>
              </a:rPr>
              <a:t>1</a:t>
            </a:r>
            <a:r>
              <a:rPr lang="ko-KR" altLang="en-US" sz="1200" b="1" dirty="0">
                <a:solidFill>
                  <a:sysClr val="windowText" lastClr="000000"/>
                </a:solidFill>
              </a:rPr>
              <a:t>과</a:t>
            </a:r>
          </a:p>
        </p:txBody>
      </p:sp>
      <p:sp>
        <p:nvSpPr>
          <p:cNvPr id="75" name="직사각형 74"/>
          <p:cNvSpPr/>
          <p:nvPr/>
        </p:nvSpPr>
        <p:spPr>
          <a:xfrm>
            <a:off x="1185497" y="4104845"/>
            <a:ext cx="3768942" cy="2158174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ko-KR" altLang="en-US" sz="1350" dirty="0"/>
          </a:p>
        </p:txBody>
      </p:sp>
      <p:sp>
        <p:nvSpPr>
          <p:cNvPr id="76" name="직사각형 75"/>
          <p:cNvSpPr/>
          <p:nvPr/>
        </p:nvSpPr>
        <p:spPr>
          <a:xfrm>
            <a:off x="255917" y="5433189"/>
            <a:ext cx="1008112" cy="829829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ko-KR" altLang="en-US" sz="1350" dirty="0"/>
          </a:p>
        </p:txBody>
      </p:sp>
      <p:sp>
        <p:nvSpPr>
          <p:cNvPr id="79" name="직사각형 78"/>
          <p:cNvSpPr/>
          <p:nvPr/>
        </p:nvSpPr>
        <p:spPr>
          <a:xfrm>
            <a:off x="251520" y="458263"/>
            <a:ext cx="4698522" cy="1080251"/>
          </a:xfrm>
          <a:prstGeom prst="rect">
            <a:avLst/>
          </a:prstGeom>
          <a:noFill/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ko-KR" altLang="en-US" sz="1350" dirty="0"/>
          </a:p>
        </p:txBody>
      </p:sp>
      <p:sp>
        <p:nvSpPr>
          <p:cNvPr id="80" name="직사각형 79"/>
          <p:cNvSpPr/>
          <p:nvPr/>
        </p:nvSpPr>
        <p:spPr>
          <a:xfrm>
            <a:off x="2897814" y="186168"/>
            <a:ext cx="2052228" cy="27003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1200" b="1" dirty="0" smtClean="0">
                <a:solidFill>
                  <a:sysClr val="windowText" lastClr="000000"/>
                </a:solidFill>
              </a:rPr>
              <a:t>ICT</a:t>
            </a:r>
            <a:r>
              <a:rPr lang="ko-KR" altLang="en-US" sz="1200" b="1" dirty="0" smtClean="0">
                <a:solidFill>
                  <a:sysClr val="windowText" lastClr="000000"/>
                </a:solidFill>
              </a:rPr>
              <a:t>개발전략과</a:t>
            </a:r>
            <a:endParaRPr lang="ko-KR" altLang="en-US" sz="1200" b="1" dirty="0">
              <a:solidFill>
                <a:sysClr val="windowText" lastClr="000000"/>
              </a:solidFill>
            </a:endParaRPr>
          </a:p>
        </p:txBody>
      </p:sp>
      <p:sp>
        <p:nvSpPr>
          <p:cNvPr id="81" name="직사각형 80"/>
          <p:cNvSpPr/>
          <p:nvPr/>
        </p:nvSpPr>
        <p:spPr>
          <a:xfrm>
            <a:off x="5921828" y="3429001"/>
            <a:ext cx="3132669" cy="2834018"/>
          </a:xfrm>
          <a:prstGeom prst="rect">
            <a:avLst/>
          </a:prstGeom>
          <a:noFill/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ko-KR" altLang="en-US" sz="1350" dirty="0"/>
          </a:p>
        </p:txBody>
      </p:sp>
      <p:sp>
        <p:nvSpPr>
          <p:cNvPr id="82" name="직사각형 81"/>
          <p:cNvSpPr/>
          <p:nvPr/>
        </p:nvSpPr>
        <p:spPr>
          <a:xfrm>
            <a:off x="7002270" y="6263018"/>
            <a:ext cx="2052228" cy="27003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sz="1200" b="1" dirty="0" smtClean="0">
                <a:solidFill>
                  <a:sysClr val="windowText" lastClr="000000"/>
                </a:solidFill>
              </a:rPr>
              <a:t>문제은행기획과</a:t>
            </a:r>
            <a:endParaRPr lang="ko-KR" altLang="en-US" sz="1200" b="1" dirty="0">
              <a:solidFill>
                <a:sysClr val="windowText" lastClr="000000"/>
              </a:solidFill>
            </a:endParaRPr>
          </a:p>
        </p:txBody>
      </p:sp>
      <p:sp>
        <p:nvSpPr>
          <p:cNvPr id="39" name="직사각형 38"/>
          <p:cNvSpPr/>
          <p:nvPr/>
        </p:nvSpPr>
        <p:spPr>
          <a:xfrm>
            <a:off x="5921828" y="2014423"/>
            <a:ext cx="3132669" cy="1414577"/>
          </a:xfrm>
          <a:prstGeom prst="rect">
            <a:avLst/>
          </a:prstGeom>
          <a:noFill/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ko-KR" altLang="en-US" sz="1350" dirty="0"/>
          </a:p>
        </p:txBody>
      </p:sp>
      <p:sp>
        <p:nvSpPr>
          <p:cNvPr id="40" name="직사각형 39"/>
          <p:cNvSpPr/>
          <p:nvPr/>
        </p:nvSpPr>
        <p:spPr>
          <a:xfrm>
            <a:off x="7002270" y="1744392"/>
            <a:ext cx="2052228" cy="27003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sz="1200" b="1" dirty="0" smtClean="0">
                <a:solidFill>
                  <a:sysClr val="windowText" lastClr="000000"/>
                </a:solidFill>
              </a:rPr>
              <a:t>멀티미디어촬영과</a:t>
            </a:r>
            <a:endParaRPr lang="ko-KR" altLang="en-US" sz="1200" b="1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31981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</TotalTime>
  <Words>54</Words>
  <Application>Microsoft Office PowerPoint</Application>
  <PresentationFormat>화면 슬라이드 쇼(4:3)</PresentationFormat>
  <Paragraphs>27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이민형</dc:creator>
  <cp:lastModifiedBy>이민형</cp:lastModifiedBy>
  <cp:revision>6</cp:revision>
  <dcterms:created xsi:type="dcterms:W3CDTF">2017-01-02T02:10:55Z</dcterms:created>
  <dcterms:modified xsi:type="dcterms:W3CDTF">2018-02-14T01:58:38Z</dcterms:modified>
</cp:coreProperties>
</file>